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1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65" r:id="rId23"/>
    <p:sldId id="277" r:id="rId24"/>
    <p:sldId id="278" r:id="rId25"/>
    <p:sldId id="279" r:id="rId26"/>
    <p:sldId id="280" r:id="rId27"/>
    <p:sldId id="281" r:id="rId28"/>
    <p:sldId id="287" r:id="rId29"/>
    <p:sldId id="282" r:id="rId30"/>
    <p:sldId id="283" r:id="rId31"/>
    <p:sldId id="284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4" r:id="rId57"/>
    <p:sldId id="315" r:id="rId58"/>
    <p:sldId id="316" r:id="rId59"/>
    <p:sldId id="317" r:id="rId60"/>
    <p:sldId id="310" r:id="rId61"/>
    <p:sldId id="311" r:id="rId62"/>
    <p:sldId id="31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-91" y="-5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6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8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7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3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0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9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6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75DA0-D12E-46BE-8EC5-2EBC5439274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FEEF5-95E8-4704-9597-0CCEE3BAE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5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AA48C8-E858-0C59-8CBD-E624A1B3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 for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F0ABF9-2F5F-2F3B-6C22-F0381884F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do not have one specific size!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0006"/>
            <a:ext cx="99155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9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to deal with lots of different sizes!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237" y="334746"/>
            <a:ext cx="4530869" cy="62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61964" cy="4492048"/>
          </a:xfrm>
        </p:spPr>
        <p:txBody>
          <a:bodyPr>
            <a:normAutofit/>
          </a:bodyPr>
          <a:lstStyle/>
          <a:p>
            <a:r>
              <a:rPr lang="en-US" dirty="0"/>
              <a:t>Reading an article in office  ….  On mobile on Train … finish it on tablet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Try reading a printed news paper on congested bus! Or use a mobile for it!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55" y="2386735"/>
            <a:ext cx="9620250" cy="24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5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website more complicated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600200"/>
            <a:ext cx="94392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03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time standard!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454726"/>
            <a:ext cx="9772650" cy="51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40853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 gets smaller ,,, </a:t>
            </a:r>
          </a:p>
          <a:p>
            <a:r>
              <a:rPr lang="en-US" dirty="0"/>
              <a:t>    things get cut off!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53" y="661988"/>
            <a:ext cx="62293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3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3" y="1027906"/>
            <a:ext cx="4565988" cy="4964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77" y="552449"/>
            <a:ext cx="51054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2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8" y="365125"/>
            <a:ext cx="10806603" cy="51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81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5" y="1647826"/>
            <a:ext cx="78867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1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28" y="0"/>
            <a:ext cx="6835824" cy="63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2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109662"/>
            <a:ext cx="82581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83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 Mobile </a:t>
            </a:r>
          </a:p>
          <a:p>
            <a:r>
              <a:rPr lang="en-US" dirty="0"/>
              <a:t>also important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18" y="189672"/>
            <a:ext cx="7086600" cy="63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73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91" y="0"/>
            <a:ext cx="1513609" cy="69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68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size to mockup first!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454127"/>
            <a:ext cx="9760527" cy="472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31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771" y="2486819"/>
            <a:ext cx="28003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27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Already discussed in site map!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81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86" y="365125"/>
            <a:ext cx="8191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09" y="729267"/>
            <a:ext cx="7955973" cy="44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76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452562"/>
            <a:ext cx="73056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32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919287"/>
            <a:ext cx="57912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681037"/>
            <a:ext cx="85058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7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004887"/>
            <a:ext cx="73723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5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419100"/>
            <a:ext cx="88677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88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133475"/>
            <a:ext cx="72294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58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566737"/>
            <a:ext cx="106108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45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904875"/>
            <a:ext cx="103536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6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673" y="2336800"/>
            <a:ext cx="10515600" cy="3454545"/>
          </a:xfrm>
        </p:spPr>
        <p:txBody>
          <a:bodyPr/>
          <a:lstStyle/>
          <a:p>
            <a:r>
              <a:rPr lang="en-US" dirty="0"/>
              <a:t>Some sites are so small that they get away with secondary navigation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3" y="365125"/>
            <a:ext cx="43815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80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604837"/>
            <a:ext cx="102393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67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Wireframe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679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87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490537"/>
            <a:ext cx="86582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5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2109787"/>
            <a:ext cx="68199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1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menu – for desk top, not for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1905"/>
            <a:ext cx="10898058" cy="41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286000"/>
            <a:ext cx="71723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65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191" y="576263"/>
            <a:ext cx="38957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4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Hamburger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718" y="365125"/>
            <a:ext cx="40386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2005012"/>
            <a:ext cx="70675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75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90550"/>
            <a:ext cx="104394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22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66850"/>
            <a:ext cx="72675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74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757237"/>
            <a:ext cx="101060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27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52" y="1825625"/>
            <a:ext cx="9559291" cy="36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32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: Recommendations on ecommerce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690688"/>
            <a:ext cx="106870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64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2524125"/>
            <a:ext cx="55340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53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96" y="1690688"/>
            <a:ext cx="6012401" cy="360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642937"/>
            <a:ext cx="95059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0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2114550"/>
            <a:ext cx="73342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 with filters for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70" y="2009775"/>
            <a:ext cx="8190230" cy="39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5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2486025"/>
            <a:ext cx="79819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3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766887"/>
            <a:ext cx="105441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20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 am!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10" y="1533525"/>
            <a:ext cx="84677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12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on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83582" cy="4351338"/>
          </a:xfrm>
        </p:spPr>
        <p:txBody>
          <a:bodyPr/>
          <a:lstStyle/>
          <a:p>
            <a:r>
              <a:rPr lang="en-US" dirty="0"/>
              <a:t>Clicked on a menu item; received an email and started going through emails.</a:t>
            </a:r>
          </a:p>
          <a:p>
            <a:r>
              <a:rPr lang="en-US" dirty="0"/>
              <a:t>Getting back to site, … where was I ….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Logo can be get back to home!</a:t>
            </a:r>
          </a:p>
          <a:p>
            <a:r>
              <a:rPr lang="en-US" dirty="0"/>
              <a:t>Consistent way to highlighting the page you are on in the menu!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025" y="699221"/>
            <a:ext cx="31527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93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4" y="714040"/>
            <a:ext cx="8191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Navigation</a:t>
            </a:r>
          </a:p>
          <a:p>
            <a:r>
              <a:rPr lang="en-US" dirty="0"/>
              <a:t>Secondary Navigation</a:t>
            </a:r>
          </a:p>
          <a:p>
            <a:r>
              <a:rPr lang="en-US" dirty="0"/>
              <a:t>Utility Navigation</a:t>
            </a:r>
          </a:p>
          <a:p>
            <a:r>
              <a:rPr lang="en-US" dirty="0"/>
              <a:t>Related Content</a:t>
            </a:r>
          </a:p>
          <a:p>
            <a:endParaRPr lang="en-US" dirty="0"/>
          </a:p>
          <a:p>
            <a:r>
              <a:rPr lang="en-US" dirty="0"/>
              <a:t>Inline Links</a:t>
            </a:r>
          </a:p>
          <a:p>
            <a:r>
              <a:rPr lang="en-US" dirty="0"/>
              <a:t>Index </a:t>
            </a:r>
          </a:p>
          <a:p>
            <a:r>
              <a:rPr lang="en-US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79785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70" y="2009775"/>
            <a:ext cx="8190230" cy="39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 am I!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Logo can be get back to home!</a:t>
            </a:r>
          </a:p>
          <a:p>
            <a:r>
              <a:rPr lang="en-US" dirty="0"/>
              <a:t>Consistent way to highlighting the page you are on in the menu!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/>
              <a:t>https://help.marvelapp.com/hc/en-us/articles/360002536038-A-guide-to-creating-your-first-prototype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676275"/>
            <a:ext cx="104870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49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78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54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4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29262"/>
            <a:ext cx="10515600" cy="144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Emphasis on where to put what!</a:t>
            </a:r>
          </a:p>
          <a:p>
            <a:r>
              <a:rPr lang="en-US" dirty="0"/>
              <a:t>Structural decision -  Like skeleton X-Ray</a:t>
            </a:r>
          </a:p>
          <a:p>
            <a:r>
              <a:rPr lang="en-US" dirty="0"/>
              <a:t>And High fidelity is skin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328737"/>
            <a:ext cx="84010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4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size is the canvas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838325"/>
            <a:ext cx="62388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7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Pre-defined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71" y="2190750"/>
            <a:ext cx="7671679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C227B6AB4A114D940BC922C4E713B9" ma:contentTypeVersion="0" ma:contentTypeDescription="Create a new document." ma:contentTypeScope="" ma:versionID="7513610ac4e369b5bc28914be008124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94045B-84FB-4C7D-A7A2-E581F819CB42}"/>
</file>

<file path=customXml/itemProps2.xml><?xml version="1.0" encoding="utf-8"?>
<ds:datastoreItem xmlns:ds="http://schemas.openxmlformats.org/officeDocument/2006/customXml" ds:itemID="{9CAD6DE9-5D95-4CDD-AA96-89E9BB454F5A}"/>
</file>

<file path=customXml/itemProps3.xml><?xml version="1.0" encoding="utf-8"?>
<ds:datastoreItem xmlns:ds="http://schemas.openxmlformats.org/officeDocument/2006/customXml" ds:itemID="{888CD74C-6AE2-40AA-BC10-E5AF745D61F3}"/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252</Words>
  <Application>Microsoft Office PowerPoint</Application>
  <PresentationFormat>Custom</PresentationFormat>
  <Paragraphs>59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UI  for Web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size is the canvas </vt:lpstr>
      <vt:lpstr>Pre-defined size</vt:lpstr>
      <vt:lpstr>Websites do not have one specific size!</vt:lpstr>
      <vt:lpstr>Responsive Design</vt:lpstr>
      <vt:lpstr>PowerPoint Presentation</vt:lpstr>
      <vt:lpstr>Designing website more complicated today</vt:lpstr>
      <vt:lpstr>Long time standard!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Scrolling</vt:lpstr>
      <vt:lpstr>Which size to mockup first!</vt:lpstr>
      <vt:lpstr>PowerPoint Presentation</vt:lpstr>
      <vt:lpstr>Navigation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Wireframe</vt:lpstr>
      <vt:lpstr>PowerPoint Presentation</vt:lpstr>
      <vt:lpstr>PowerPoint Presentation</vt:lpstr>
      <vt:lpstr>Fat menu – for desk top, not for mobile devices</vt:lpstr>
      <vt:lpstr>Mobile device</vt:lpstr>
      <vt:lpstr>Hamburger Menu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: Recommendations on ecommerce sites</vt:lpstr>
      <vt:lpstr>PowerPoint Presentation</vt:lpstr>
      <vt:lpstr>PowerPoint Presentation</vt:lpstr>
      <vt:lpstr>PowerPoint Presentation</vt:lpstr>
      <vt:lpstr>Pagination with filters for search</vt:lpstr>
      <vt:lpstr>PowerPoint Presentation</vt:lpstr>
      <vt:lpstr>PowerPoint Presentation</vt:lpstr>
      <vt:lpstr>Where I am!</vt:lpstr>
      <vt:lpstr>Like on maps</vt:lpstr>
      <vt:lpstr>PowerPoint Presentation</vt:lpstr>
      <vt:lpstr>Navigation</vt:lpstr>
      <vt:lpstr>PowerPoint Presentation</vt:lpstr>
      <vt:lpstr>Where  am I!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Khalid Saleem</dc:creator>
  <cp:lastModifiedBy>Khalid Saleem</cp:lastModifiedBy>
  <cp:revision>45</cp:revision>
  <dcterms:created xsi:type="dcterms:W3CDTF">2020-10-15T06:35:20Z</dcterms:created>
  <dcterms:modified xsi:type="dcterms:W3CDTF">2024-02-29T07:04:38Z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0x01010035C227B6AB4A114D940BC922C4E713B9</vt:lpwstr>
  </property>
</Properties>
</file>